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" panose="000008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7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74324">
            <a:off x="12687357" y="3653972"/>
            <a:ext cx="11201286" cy="8947027"/>
          </a:xfrm>
          <a:custGeom>
            <a:avLst/>
            <a:gdLst/>
            <a:ahLst/>
            <a:cxnLst/>
            <a:rect l="l" t="t" r="r" b="b"/>
            <a:pathLst>
              <a:path w="11201286" h="8947027">
                <a:moveTo>
                  <a:pt x="0" y="0"/>
                </a:moveTo>
                <a:lnTo>
                  <a:pt x="11201286" y="0"/>
                </a:lnTo>
                <a:lnTo>
                  <a:pt x="11201286" y="8947028"/>
                </a:lnTo>
                <a:lnTo>
                  <a:pt x="0" y="8947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07600" y="3384273"/>
            <a:ext cx="7280400" cy="7387860"/>
          </a:xfrm>
          <a:custGeom>
            <a:avLst/>
            <a:gdLst/>
            <a:ahLst/>
            <a:cxnLst/>
            <a:rect l="l" t="t" r="r" b="b"/>
            <a:pathLst>
              <a:path w="7280400" h="7387860">
                <a:moveTo>
                  <a:pt x="0" y="0"/>
                </a:moveTo>
                <a:lnTo>
                  <a:pt x="7280400" y="0"/>
                </a:lnTo>
                <a:lnTo>
                  <a:pt x="7280400" y="7387860"/>
                </a:lnTo>
                <a:lnTo>
                  <a:pt x="0" y="7387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174324">
            <a:off x="-3615669" y="-652059"/>
            <a:ext cx="11201286" cy="8947027"/>
          </a:xfrm>
          <a:custGeom>
            <a:avLst/>
            <a:gdLst/>
            <a:ahLst/>
            <a:cxnLst/>
            <a:rect l="l" t="t" r="r" b="b"/>
            <a:pathLst>
              <a:path w="11201286" h="8947027">
                <a:moveTo>
                  <a:pt x="0" y="0"/>
                </a:moveTo>
                <a:lnTo>
                  <a:pt x="11201285" y="0"/>
                </a:lnTo>
                <a:lnTo>
                  <a:pt x="11201285" y="8947027"/>
                </a:lnTo>
                <a:lnTo>
                  <a:pt x="0" y="8947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36212" y="2480333"/>
            <a:ext cx="7352461" cy="7806667"/>
          </a:xfrm>
          <a:custGeom>
            <a:avLst/>
            <a:gdLst/>
            <a:ahLst/>
            <a:cxnLst/>
            <a:rect l="l" t="t" r="r" b="b"/>
            <a:pathLst>
              <a:path w="7352461" h="7806667">
                <a:moveTo>
                  <a:pt x="0" y="0"/>
                </a:moveTo>
                <a:lnTo>
                  <a:pt x="7352461" y="0"/>
                </a:lnTo>
                <a:lnTo>
                  <a:pt x="7352461" y="7806667"/>
                </a:lnTo>
                <a:lnTo>
                  <a:pt x="0" y="7806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67793" y="3945178"/>
            <a:ext cx="7752415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CIENTÍFICO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3760" y="2705011"/>
            <a:ext cx="7920481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EL MÉTODO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9634" y="-192009"/>
            <a:ext cx="7795071" cy="10671019"/>
            <a:chOff x="0" y="0"/>
            <a:chExt cx="2053023" cy="2810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3023" cy="2810474"/>
            </a:xfrm>
            <a:custGeom>
              <a:avLst/>
              <a:gdLst/>
              <a:ahLst/>
              <a:cxnLst/>
              <a:rect l="l" t="t" r="r" b="b"/>
              <a:pathLst>
                <a:path w="2053023" h="2810474">
                  <a:moveTo>
                    <a:pt x="0" y="0"/>
                  </a:moveTo>
                  <a:lnTo>
                    <a:pt x="2053023" y="0"/>
                  </a:lnTo>
                  <a:lnTo>
                    <a:pt x="2053023" y="2810474"/>
                  </a:lnTo>
                  <a:lnTo>
                    <a:pt x="0" y="2810474"/>
                  </a:lnTo>
                  <a:close/>
                </a:path>
              </a:pathLst>
            </a:custGeom>
            <a:solidFill>
              <a:srgbClr val="4B6E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53023" cy="2848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017434" y="2365685"/>
            <a:ext cx="8241866" cy="601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Comparar los resultados con la hipótesis planteada para aceptar o rechazarla.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 una solución al problema planteado.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Toda la investigación se concentra en un informe.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Cuando un fenómeno se ha estudiado profundamente, pueden proponerse teorías.</a:t>
            </a:r>
          </a:p>
        </p:txBody>
      </p:sp>
      <p:sp>
        <p:nvSpPr>
          <p:cNvPr id="6" name="Freeform 6"/>
          <p:cNvSpPr/>
          <p:nvPr/>
        </p:nvSpPr>
        <p:spPr>
          <a:xfrm>
            <a:off x="298681" y="2101534"/>
            <a:ext cx="8423421" cy="8377475"/>
          </a:xfrm>
          <a:custGeom>
            <a:avLst/>
            <a:gdLst/>
            <a:ahLst/>
            <a:cxnLst/>
            <a:rect l="l" t="t" r="r" b="b"/>
            <a:pathLst>
              <a:path w="8423421" h="8377475">
                <a:moveTo>
                  <a:pt x="0" y="0"/>
                </a:moveTo>
                <a:lnTo>
                  <a:pt x="8423421" y="0"/>
                </a:lnTo>
                <a:lnTo>
                  <a:pt x="8423421" y="8377475"/>
                </a:lnTo>
                <a:lnTo>
                  <a:pt x="0" y="8377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543329" y="828675"/>
            <a:ext cx="9715971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8. CONCLUSIONES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-160406"/>
            <a:ext cx="7795071" cy="10671019"/>
            <a:chOff x="0" y="0"/>
            <a:chExt cx="2053023" cy="2810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3023" cy="2810474"/>
            </a:xfrm>
            <a:custGeom>
              <a:avLst/>
              <a:gdLst/>
              <a:ahLst/>
              <a:cxnLst/>
              <a:rect l="l" t="t" r="r" b="b"/>
              <a:pathLst>
                <a:path w="2053023" h="2810474">
                  <a:moveTo>
                    <a:pt x="0" y="0"/>
                  </a:moveTo>
                  <a:lnTo>
                    <a:pt x="2053023" y="0"/>
                  </a:lnTo>
                  <a:lnTo>
                    <a:pt x="2053023" y="2810474"/>
                  </a:lnTo>
                  <a:lnTo>
                    <a:pt x="0" y="2810474"/>
                  </a:lnTo>
                  <a:close/>
                </a:path>
              </a:pathLst>
            </a:custGeom>
            <a:solidFill>
              <a:srgbClr val="B4B1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53023" cy="2848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250585" y="566416"/>
            <a:ext cx="8115300" cy="10477500"/>
          </a:xfrm>
          <a:custGeom>
            <a:avLst/>
            <a:gdLst/>
            <a:ahLst/>
            <a:cxnLst/>
            <a:rect l="l" t="t" r="r" b="b"/>
            <a:pathLst>
              <a:path w="8115300" h="10477500">
                <a:moveTo>
                  <a:pt x="0" y="0"/>
                </a:moveTo>
                <a:lnTo>
                  <a:pt x="8115300" y="0"/>
                </a:lnTo>
                <a:lnTo>
                  <a:pt x="8115300" y="10477500"/>
                </a:lnTo>
                <a:lnTo>
                  <a:pt x="0" y="1047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614877" y="3444644"/>
            <a:ext cx="8115300" cy="481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Definición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Observación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Planteamiento del problema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Antecedentes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Hipótesis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Diseño experimental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Análisis de resultados</a:t>
            </a:r>
          </a:p>
          <a:p>
            <a:pPr marL="734059" lvl="1" indent="-367030" algn="l">
              <a:lnSpc>
                <a:spcPts val="4759"/>
              </a:lnSpc>
              <a:buAutoNum type="arabicPeriod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Conclusiones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14877" y="1823316"/>
            <a:ext cx="8644423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 b="1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CONTENIDO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7392909"/>
            <a:ext cx="19867733" cy="3117704"/>
            <a:chOff x="0" y="0"/>
            <a:chExt cx="5232654" cy="8211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2654" cy="821124"/>
            </a:xfrm>
            <a:custGeom>
              <a:avLst/>
              <a:gdLst/>
              <a:ahLst/>
              <a:cxnLst/>
              <a:rect l="l" t="t" r="r" b="b"/>
              <a:pathLst>
                <a:path w="5232654" h="821124">
                  <a:moveTo>
                    <a:pt x="0" y="0"/>
                  </a:moveTo>
                  <a:lnTo>
                    <a:pt x="5232654" y="0"/>
                  </a:lnTo>
                  <a:lnTo>
                    <a:pt x="5232654" y="821124"/>
                  </a:lnTo>
                  <a:lnTo>
                    <a:pt x="0" y="821124"/>
                  </a:lnTo>
                  <a:close/>
                </a:path>
              </a:pathLst>
            </a:custGeom>
            <a:solidFill>
              <a:srgbClr val="93538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32654" cy="859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4772492"/>
            <a:ext cx="6078115" cy="5514508"/>
          </a:xfrm>
          <a:custGeom>
            <a:avLst/>
            <a:gdLst/>
            <a:ahLst/>
            <a:cxnLst/>
            <a:rect l="l" t="t" r="r" b="b"/>
            <a:pathLst>
              <a:path w="6078115" h="5514508">
                <a:moveTo>
                  <a:pt x="0" y="0"/>
                </a:moveTo>
                <a:lnTo>
                  <a:pt x="6078115" y="0"/>
                </a:lnTo>
                <a:lnTo>
                  <a:pt x="6078115" y="5514508"/>
                </a:lnTo>
                <a:lnTo>
                  <a:pt x="0" y="551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06814" y="5633484"/>
            <a:ext cx="6152486" cy="4653516"/>
          </a:xfrm>
          <a:custGeom>
            <a:avLst/>
            <a:gdLst/>
            <a:ahLst/>
            <a:cxnLst/>
            <a:rect l="l" t="t" r="r" b="b"/>
            <a:pathLst>
              <a:path w="6152486" h="4653516">
                <a:moveTo>
                  <a:pt x="0" y="0"/>
                </a:moveTo>
                <a:lnTo>
                  <a:pt x="6152486" y="0"/>
                </a:lnTo>
                <a:lnTo>
                  <a:pt x="6152486" y="4653516"/>
                </a:lnTo>
                <a:lnTo>
                  <a:pt x="0" y="4653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515078"/>
            <a:ext cx="16230600" cy="181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la serie de pasos a seguir para hacer investigaciones científicas.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universal pero tiene variaciones de acuerdo con el área de aplicación.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28675"/>
            <a:ext cx="9497518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1.DEFINICIÓN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48704" y="-180170"/>
            <a:ext cx="8790591" cy="10671019"/>
            <a:chOff x="0" y="0"/>
            <a:chExt cx="2315217" cy="2810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5217" cy="2810474"/>
            </a:xfrm>
            <a:custGeom>
              <a:avLst/>
              <a:gdLst/>
              <a:ahLst/>
              <a:cxnLst/>
              <a:rect l="l" t="t" r="r" b="b"/>
              <a:pathLst>
                <a:path w="2315217" h="2810474">
                  <a:moveTo>
                    <a:pt x="0" y="0"/>
                  </a:moveTo>
                  <a:lnTo>
                    <a:pt x="2315217" y="0"/>
                  </a:lnTo>
                  <a:lnTo>
                    <a:pt x="2315217" y="2810474"/>
                  </a:lnTo>
                  <a:lnTo>
                    <a:pt x="0" y="2810474"/>
                  </a:lnTo>
                  <a:close/>
                </a:path>
              </a:pathLst>
            </a:custGeom>
            <a:solidFill>
              <a:srgbClr val="F8BE6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5217" cy="2848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29416" y="4804125"/>
            <a:ext cx="6092678" cy="6966680"/>
          </a:xfrm>
          <a:custGeom>
            <a:avLst/>
            <a:gdLst/>
            <a:ahLst/>
            <a:cxnLst/>
            <a:rect l="l" t="t" r="r" b="b"/>
            <a:pathLst>
              <a:path w="6092678" h="6966680">
                <a:moveTo>
                  <a:pt x="0" y="0"/>
                </a:moveTo>
                <a:lnTo>
                  <a:pt x="6092678" y="0"/>
                </a:lnTo>
                <a:lnTo>
                  <a:pt x="6092678" y="6966679"/>
                </a:lnTo>
                <a:lnTo>
                  <a:pt x="0" y="6966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36199" y="3507820"/>
            <a:ext cx="7034187" cy="6983030"/>
          </a:xfrm>
          <a:custGeom>
            <a:avLst/>
            <a:gdLst/>
            <a:ahLst/>
            <a:cxnLst/>
            <a:rect l="l" t="t" r="r" b="b"/>
            <a:pathLst>
              <a:path w="7034187" h="6983030">
                <a:moveTo>
                  <a:pt x="0" y="0"/>
                </a:moveTo>
                <a:lnTo>
                  <a:pt x="7034187" y="0"/>
                </a:lnTo>
                <a:lnTo>
                  <a:pt x="7034187" y="6983029"/>
                </a:lnTo>
                <a:lnTo>
                  <a:pt x="0" y="6983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745571" y="4193965"/>
            <a:ext cx="6796857" cy="241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 con atención lo que nos rodea.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 modificar el fenómeno que se observa.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0976" y="923486"/>
            <a:ext cx="10646047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2. OBSERVACIÓN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8751874"/>
            <a:ext cx="19014430" cy="1758739"/>
            <a:chOff x="0" y="0"/>
            <a:chExt cx="5007916" cy="4632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7916" cy="463207"/>
            </a:xfrm>
            <a:custGeom>
              <a:avLst/>
              <a:gdLst/>
              <a:ahLst/>
              <a:cxnLst/>
              <a:rect l="l" t="t" r="r" b="b"/>
              <a:pathLst>
                <a:path w="5007916" h="463207">
                  <a:moveTo>
                    <a:pt x="0" y="0"/>
                  </a:moveTo>
                  <a:lnTo>
                    <a:pt x="5007916" y="0"/>
                  </a:lnTo>
                  <a:lnTo>
                    <a:pt x="5007916" y="463207"/>
                  </a:lnTo>
                  <a:lnTo>
                    <a:pt x="0" y="463207"/>
                  </a:lnTo>
                  <a:close/>
                </a:path>
              </a:pathLst>
            </a:custGeom>
            <a:solidFill>
              <a:srgbClr val="4B6EB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07916" cy="5013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338077" y="1028700"/>
            <a:ext cx="6632309" cy="9258300"/>
          </a:xfrm>
          <a:custGeom>
            <a:avLst/>
            <a:gdLst/>
            <a:ahLst/>
            <a:cxnLst/>
            <a:rect l="l" t="t" r="r" b="b"/>
            <a:pathLst>
              <a:path w="6632309" h="9258300">
                <a:moveTo>
                  <a:pt x="0" y="0"/>
                </a:moveTo>
                <a:lnTo>
                  <a:pt x="6632309" y="0"/>
                </a:lnTo>
                <a:lnTo>
                  <a:pt x="663230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111071"/>
            <a:ext cx="10225873" cy="421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Hacer preguntas sobre el fenómeno observado.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Determinar qué se desea saber.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Corroborar que las preguntas no se hayan resuelto antes.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Excepto cuando se busca comprobar los resultados.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28675"/>
            <a:ext cx="16230600" cy="256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3. PLANTEAMIENTO</a:t>
            </a:r>
          </a:p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DEL PROBLEMA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0811" y="-185840"/>
            <a:ext cx="7795071" cy="10671019"/>
            <a:chOff x="0" y="0"/>
            <a:chExt cx="2053023" cy="2810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3023" cy="2810474"/>
            </a:xfrm>
            <a:custGeom>
              <a:avLst/>
              <a:gdLst/>
              <a:ahLst/>
              <a:cxnLst/>
              <a:rect l="l" t="t" r="r" b="b"/>
              <a:pathLst>
                <a:path w="2053023" h="2810474">
                  <a:moveTo>
                    <a:pt x="0" y="0"/>
                  </a:moveTo>
                  <a:lnTo>
                    <a:pt x="2053023" y="0"/>
                  </a:lnTo>
                  <a:lnTo>
                    <a:pt x="2053023" y="2810474"/>
                  </a:lnTo>
                  <a:lnTo>
                    <a:pt x="0" y="2810474"/>
                  </a:lnTo>
                  <a:close/>
                </a:path>
              </a:pathLst>
            </a:custGeom>
            <a:solidFill>
              <a:srgbClr val="FEAC7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53023" cy="2848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81019" y="2122170"/>
            <a:ext cx="8226160" cy="8363009"/>
          </a:xfrm>
          <a:custGeom>
            <a:avLst/>
            <a:gdLst/>
            <a:ahLst/>
            <a:cxnLst/>
            <a:rect l="l" t="t" r="r" b="b"/>
            <a:pathLst>
              <a:path w="8226160" h="8363009">
                <a:moveTo>
                  <a:pt x="0" y="0"/>
                </a:moveTo>
                <a:lnTo>
                  <a:pt x="8226159" y="0"/>
                </a:lnTo>
                <a:lnTo>
                  <a:pt x="8226159" y="8363009"/>
                </a:lnTo>
                <a:lnTo>
                  <a:pt x="0" y="83630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352326"/>
            <a:ext cx="8115300" cy="301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Buscar información existente sobre el fenómeno.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Seleccionar la que ayude a delimitar el problema.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 denomina marco teórico.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28675"/>
            <a:ext cx="10246796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4. ANTECEDENTES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7756353"/>
            <a:ext cx="19599101" cy="2754260"/>
            <a:chOff x="0" y="0"/>
            <a:chExt cx="5161903" cy="725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61903" cy="725402"/>
            </a:xfrm>
            <a:custGeom>
              <a:avLst/>
              <a:gdLst/>
              <a:ahLst/>
              <a:cxnLst/>
              <a:rect l="l" t="t" r="r" b="b"/>
              <a:pathLst>
                <a:path w="5161903" h="725402">
                  <a:moveTo>
                    <a:pt x="0" y="0"/>
                  </a:moveTo>
                  <a:lnTo>
                    <a:pt x="5161903" y="0"/>
                  </a:lnTo>
                  <a:lnTo>
                    <a:pt x="5161903" y="725402"/>
                  </a:lnTo>
                  <a:lnTo>
                    <a:pt x="0" y="725402"/>
                  </a:lnTo>
                  <a:close/>
                </a:path>
              </a:pathLst>
            </a:custGeom>
            <a:solidFill>
              <a:srgbClr val="B4B1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61903" cy="763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92702" y="932217"/>
            <a:ext cx="8495298" cy="9594279"/>
          </a:xfrm>
          <a:custGeom>
            <a:avLst/>
            <a:gdLst/>
            <a:ahLst/>
            <a:cxnLst/>
            <a:rect l="l" t="t" r="r" b="b"/>
            <a:pathLst>
              <a:path w="8495298" h="9594279">
                <a:moveTo>
                  <a:pt x="0" y="0"/>
                </a:moveTo>
                <a:lnTo>
                  <a:pt x="8495298" y="0"/>
                </a:lnTo>
                <a:lnTo>
                  <a:pt x="8495298" y="9594279"/>
                </a:lnTo>
                <a:lnTo>
                  <a:pt x="0" y="9594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3135579"/>
            <a:ext cx="8282237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una respuesta probable al problema que se investiga.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28675"/>
            <a:ext cx="7753628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5. HIPÓTESIS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8262015"/>
            <a:ext cx="20025752" cy="2248599"/>
            <a:chOff x="0" y="0"/>
            <a:chExt cx="5274272" cy="592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4272" cy="592223"/>
            </a:xfrm>
            <a:custGeom>
              <a:avLst/>
              <a:gdLst/>
              <a:ahLst/>
              <a:cxnLst/>
              <a:rect l="l" t="t" r="r" b="b"/>
              <a:pathLst>
                <a:path w="5274272" h="592223">
                  <a:moveTo>
                    <a:pt x="0" y="0"/>
                  </a:moveTo>
                  <a:lnTo>
                    <a:pt x="5274272" y="0"/>
                  </a:lnTo>
                  <a:lnTo>
                    <a:pt x="5274272" y="592223"/>
                  </a:lnTo>
                  <a:lnTo>
                    <a:pt x="0" y="592223"/>
                  </a:lnTo>
                  <a:close/>
                </a:path>
              </a:pathLst>
            </a:custGeom>
            <a:solidFill>
              <a:srgbClr val="0E765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74272" cy="630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6526116"/>
            <a:ext cx="5300094" cy="4114800"/>
          </a:xfrm>
          <a:custGeom>
            <a:avLst/>
            <a:gdLst/>
            <a:ahLst/>
            <a:cxnLst/>
            <a:rect l="l" t="t" r="r" b="b"/>
            <a:pathLst>
              <a:path w="5300094" h="4114800">
                <a:moveTo>
                  <a:pt x="0" y="0"/>
                </a:moveTo>
                <a:lnTo>
                  <a:pt x="5300094" y="0"/>
                </a:lnTo>
                <a:lnTo>
                  <a:pt x="53000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09402" y="2703089"/>
            <a:ext cx="7841944" cy="8407543"/>
          </a:xfrm>
          <a:custGeom>
            <a:avLst/>
            <a:gdLst/>
            <a:ahLst/>
            <a:cxnLst/>
            <a:rect l="l" t="t" r="r" b="b"/>
            <a:pathLst>
              <a:path w="7841944" h="8407543">
                <a:moveTo>
                  <a:pt x="0" y="0"/>
                </a:moveTo>
                <a:lnTo>
                  <a:pt x="7841945" y="0"/>
                </a:lnTo>
                <a:lnTo>
                  <a:pt x="7841945" y="8407543"/>
                </a:lnTo>
                <a:lnTo>
                  <a:pt x="0" y="8407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2598314"/>
            <a:ext cx="11395214" cy="301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Este paso se aplica en las ciencias experimentales como Biología, Química y Física.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 deben considerar las variables a modificar.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Después del diseño, se realiza la experimentación.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3571" y="828675"/>
            <a:ext cx="12011806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6. DISEÑO EXPERIMENTAL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20811" y="-185840"/>
            <a:ext cx="7795071" cy="10671019"/>
            <a:chOff x="0" y="0"/>
            <a:chExt cx="2053023" cy="2810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3023" cy="2810474"/>
            </a:xfrm>
            <a:custGeom>
              <a:avLst/>
              <a:gdLst/>
              <a:ahLst/>
              <a:cxnLst/>
              <a:rect l="l" t="t" r="r" b="b"/>
              <a:pathLst>
                <a:path w="2053023" h="2810474">
                  <a:moveTo>
                    <a:pt x="0" y="0"/>
                  </a:moveTo>
                  <a:lnTo>
                    <a:pt x="2053023" y="0"/>
                  </a:lnTo>
                  <a:lnTo>
                    <a:pt x="2053023" y="2810474"/>
                  </a:lnTo>
                  <a:lnTo>
                    <a:pt x="0" y="2810474"/>
                  </a:lnTo>
                  <a:close/>
                </a:path>
              </a:pathLst>
            </a:custGeom>
            <a:solidFill>
              <a:srgbClr val="4DB39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53023" cy="2848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93182" y="1876696"/>
            <a:ext cx="6092672" cy="8772172"/>
          </a:xfrm>
          <a:custGeom>
            <a:avLst/>
            <a:gdLst/>
            <a:ahLst/>
            <a:cxnLst/>
            <a:rect l="l" t="t" r="r" b="b"/>
            <a:pathLst>
              <a:path w="6092672" h="8772172">
                <a:moveTo>
                  <a:pt x="0" y="0"/>
                </a:moveTo>
                <a:lnTo>
                  <a:pt x="6092672" y="0"/>
                </a:lnTo>
                <a:lnTo>
                  <a:pt x="6092672" y="8772172"/>
                </a:lnTo>
                <a:lnTo>
                  <a:pt x="0" y="8772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4778978"/>
            <a:ext cx="8724691" cy="181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Utilizar un registro de la información obtenida para poder hacer comparaciones.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28675"/>
            <a:ext cx="9169206" cy="256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b="1" u="none" strike="noStrike" spc="-144">
                <a:solidFill>
                  <a:srgbClr val="892F2C"/>
                </a:solidFill>
                <a:latin typeface="Poppins Bold"/>
                <a:ea typeface="Poppins Bold"/>
                <a:cs typeface="Poppins Bold"/>
                <a:sym typeface="Poppins Bold"/>
              </a:rPr>
              <a:t>7. ANÁLISIS DE RESULTADOS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Personalizado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Poppins Bold</vt:lpstr>
      <vt:lpstr>Arial</vt:lpstr>
      <vt:lpstr>Poppins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Método Científico Ciencias Ilustrado Colorido</dc:title>
  <dc:creator>Flor Valenzuela</dc:creator>
  <cp:lastModifiedBy>Flor Valenzuela</cp:lastModifiedBy>
  <cp:revision>1</cp:revision>
  <dcterms:created xsi:type="dcterms:W3CDTF">2006-08-16T00:00:00Z</dcterms:created>
  <dcterms:modified xsi:type="dcterms:W3CDTF">2025-04-04T22:23:25Z</dcterms:modified>
  <dc:identifier>DAGh2k5Fd6Y</dc:identifier>
</cp:coreProperties>
</file>